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68"/>
    <p:restoredTop sz="94684"/>
  </p:normalViewPr>
  <p:slideViewPr>
    <p:cSldViewPr snapToGrid="0" snapToObjects="1">
      <p:cViewPr varScale="1">
        <p:scale>
          <a:sx n="105" d="100"/>
          <a:sy n="105" d="100"/>
        </p:scale>
        <p:origin x="45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AAC370-EDED-AC4E-8F5D-FB90FD15107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3108662"/>
            <a:ext cx="6140450" cy="555811"/>
          </a:xfrm>
        </p:spPr>
        <p:txBody>
          <a:bodyPr lIns="0" tIns="0" rIns="0" bIns="0">
            <a:noAutofit/>
          </a:bodyPr>
          <a:lstStyle>
            <a:lvl1pPr marL="0" indent="0" algn="ctr">
              <a:buFontTx/>
              <a:buNone/>
              <a:defRPr sz="3200" baseline="0"/>
            </a:lvl1pPr>
          </a:lstStyle>
          <a:p>
            <a:pPr lvl="0"/>
            <a:r>
              <a:rPr lang="en-US" dirty="0"/>
              <a:t>Click to type </a:t>
            </a:r>
            <a:r>
              <a:rPr lang="en-US" dirty="0" err="1"/>
              <a:t>Firstname</a:t>
            </a:r>
            <a:r>
              <a:rPr lang="en-US" dirty="0"/>
              <a:t> </a:t>
            </a:r>
            <a:r>
              <a:rPr lang="en-US" dirty="0" err="1"/>
              <a:t>Lastname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6795246" y="3281082"/>
            <a:ext cx="2805953" cy="376518"/>
          </a:xfrm>
        </p:spPr>
        <p:txBody>
          <a:bodyPr lIns="0" tIns="0" rIns="0" bIns="0">
            <a:no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pPr lvl="0"/>
            <a:r>
              <a:rPr lang="en-US" dirty="0"/>
              <a:t>Click to type Date</a:t>
            </a:r>
          </a:p>
        </p:txBody>
      </p:sp>
      <p:pic>
        <p:nvPicPr>
          <p:cNvPr id="7" name="Picture 6" descr="Description: C:\Dean\Signature\Signature Dean Gregory-11-2012.jpg"/>
          <p:cNvPicPr/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1" t="11629" r="3111" b="14729"/>
          <a:stretch>
            <a:fillRect/>
          </a:stretch>
        </p:blipFill>
        <p:spPr bwMode="auto">
          <a:xfrm>
            <a:off x="7259258" y="5911314"/>
            <a:ext cx="1553430" cy="674174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457199" y="5634892"/>
            <a:ext cx="2926862" cy="343632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900" baseline="0"/>
            </a:lvl1pPr>
          </a:lstStyle>
          <a:p>
            <a:pPr lvl="0"/>
            <a:r>
              <a:rPr lang="en-US" dirty="0"/>
              <a:t>Click to type </a:t>
            </a:r>
            <a:r>
              <a:rPr lang="en-US" dirty="0" err="1"/>
              <a:t>Firstname</a:t>
            </a:r>
            <a:r>
              <a:rPr lang="en-US" dirty="0"/>
              <a:t> </a:t>
            </a:r>
            <a:r>
              <a:rPr lang="en-US" dirty="0" err="1"/>
              <a:t>Lastname</a:t>
            </a:r>
            <a:r>
              <a:rPr lang="en-US" dirty="0"/>
              <a:t> (format as Bold text), Title of Center Representative (format as Regular text)</a:t>
            </a:r>
          </a:p>
        </p:txBody>
      </p:sp>
      <p:sp>
        <p:nvSpPr>
          <p:cNvPr id="2" name="Rectangle 2"/>
          <p:cNvSpPr>
            <a:spLocks noChangeArrowheads="1"/>
          </p:cNvSpPr>
          <p:nvPr userDrawn="1"/>
        </p:nvSpPr>
        <p:spPr bwMode="auto">
          <a:xfrm>
            <a:off x="6923315" y="4953000"/>
            <a:ext cx="100584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196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9144000" cy="145891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69042"/>
            <a:ext cx="9144000" cy="52461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624641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100584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460" indent="-251460" algn="l" defTabSz="100584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54380" indent="-251460" algn="l" defTabSz="1005840" rtl="0" eaLnBrk="1" latinLnBrk="0" hangingPunct="1">
        <a:lnSpc>
          <a:spcPct val="90000"/>
        </a:lnSpc>
        <a:spcBef>
          <a:spcPts val="550"/>
        </a:spcBef>
        <a:buFont typeface=".HelveticaNeueDeskInterface-Regular" charset="-12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2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88" userDrawn="1">
          <p15:clr>
            <a:srgbClr val="F26B43"/>
          </p15:clr>
        </p15:guide>
        <p15:guide id="2" pos="6048" userDrawn="1">
          <p15:clr>
            <a:srgbClr val="F26B43"/>
          </p15:clr>
        </p15:guide>
        <p15:guide id="3" pos="288" userDrawn="1">
          <p15:clr>
            <a:srgbClr val="F26B43"/>
          </p15:clr>
        </p15:guide>
        <p15:guide id="4" orient="horz" pos="460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50112" y="5975498"/>
            <a:ext cx="2931041" cy="1041996"/>
          </a:xfrm>
          <a:prstGeom prst="rect">
            <a:avLst/>
          </a:prstGeom>
          <a:noFill/>
          <a:ln w="6350">
            <a:solidFill>
              <a:srgbClr val="FF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dirty="0">
                <a:solidFill>
                  <a:srgbClr val="FF0000"/>
                </a:solidFill>
              </a:rPr>
              <a:t>Place Blood Center Logo here</a:t>
            </a:r>
            <a:br>
              <a:rPr lang="en-US" sz="1000" dirty="0">
                <a:solidFill>
                  <a:srgbClr val="FF0000"/>
                </a:solidFill>
              </a:rPr>
            </a:br>
            <a:r>
              <a:rPr lang="en-US" sz="1000" dirty="0">
                <a:solidFill>
                  <a:srgbClr val="FF0000"/>
                </a:solidFill>
              </a:rPr>
              <a:t>(size to be no higher or wider than the dotted </a:t>
            </a:r>
            <a:br>
              <a:rPr lang="en-US" sz="1000" dirty="0">
                <a:solidFill>
                  <a:srgbClr val="FF0000"/>
                </a:solidFill>
              </a:rPr>
            </a:br>
            <a:r>
              <a:rPr lang="en-US" sz="1000" dirty="0">
                <a:solidFill>
                  <a:srgbClr val="FF0000"/>
                </a:solidFill>
              </a:rPr>
              <a:t>line area, align to the upper left, allowing for your standard clearance from the above text, then delete this shape)</a:t>
            </a:r>
          </a:p>
        </p:txBody>
      </p:sp>
    </p:spTree>
    <p:extLst>
      <p:ext uri="{BB962C8B-B14F-4D97-AF65-F5344CB8AC3E}">
        <p14:creationId xmlns:p14="http://schemas.microsoft.com/office/powerpoint/2010/main" val="1562443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cw_certificate_052020" id="{7DEE5888-5282-6043-95E0-E81185AAB32C}" vid="{8D403280-A2C3-3B47-B433-FBBDB68E91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</TotalTime>
  <Words>42</Words>
  <Application>Microsoft Macintosh PowerPoint</Application>
  <PresentationFormat>Custom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.HelveticaNeueDeskInterface-Regular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Suzan Gignesi</dc:creator>
  <cp:lastModifiedBy>Microsoft Office User</cp:lastModifiedBy>
  <cp:revision>19</cp:revision>
  <dcterms:created xsi:type="dcterms:W3CDTF">2017-04-07T18:32:08Z</dcterms:created>
  <dcterms:modified xsi:type="dcterms:W3CDTF">2020-05-01T13:50:42Z</dcterms:modified>
</cp:coreProperties>
</file>